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6"/>
  </p:notesMasterIdLst>
  <p:sldIdLst>
    <p:sldId id="256" r:id="rId2"/>
    <p:sldId id="260" r:id="rId3"/>
    <p:sldId id="257" r:id="rId4"/>
    <p:sldId id="258" r:id="rId5"/>
  </p:sldIdLst>
  <p:sldSz cx="6858000" cy="9144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610914B-258F-4B64-8760-763DAD26795F}">
          <p14:sldIdLst>
            <p14:sldId id="256"/>
            <p14:sldId id="260"/>
            <p14:sldId id="257"/>
          </p14:sldIdLst>
        </p14:section>
        <p14:section name="Раздел без заголовка" id="{48AFFC37-7B65-45CB-9C97-8F38DD769B5E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Pack by Diakov" initials="RbD" lastIdx="2" clrIdx="0">
    <p:extLst>
      <p:ext uri="{19B8F6BF-5375-455C-9EA6-DF929625EA0E}">
        <p15:presenceInfo xmlns:p15="http://schemas.microsoft.com/office/powerpoint/2012/main" userId="RePack by Diak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00"/>
    <a:srgbClr val="420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6" autoAdjust="0"/>
    <p:restoredTop sz="94286" autoAdjust="0"/>
  </p:normalViewPr>
  <p:slideViewPr>
    <p:cSldViewPr>
      <p:cViewPr varScale="1">
        <p:scale>
          <a:sx n="82" d="100"/>
          <a:sy n="82" d="100"/>
        </p:scale>
        <p:origin x="1422" y="13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7T21:44:28.24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7T22:27:16.724" idx="2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4FC861-85A1-4B2D-A512-10EB28138A4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96789D-56ED-4848-AA64-7A4ABA35B3F1}">
      <dgm:prSet/>
      <dgm:spPr/>
      <dgm:t>
        <a:bodyPr/>
        <a:lstStyle/>
        <a:p>
          <a:pPr rtl="0"/>
          <a:r>
            <a:rPr lang="ru-RU" smtClean="0"/>
            <a:t>3</a:t>
          </a:r>
          <a:endParaRPr lang="ru-RU"/>
        </a:p>
      </dgm:t>
    </dgm:pt>
    <dgm:pt modelId="{80752419-F173-4789-9CE3-FED301730A44}" type="parTrans" cxnId="{BE6712E4-DEB4-4BBA-90CE-D8018524E364}">
      <dgm:prSet/>
      <dgm:spPr/>
      <dgm:t>
        <a:bodyPr/>
        <a:lstStyle/>
        <a:p>
          <a:endParaRPr lang="ru-RU"/>
        </a:p>
      </dgm:t>
    </dgm:pt>
    <dgm:pt modelId="{00556892-A204-402B-8ADC-75C3D85C2329}" type="sibTrans" cxnId="{BE6712E4-DEB4-4BBA-90CE-D8018524E364}">
      <dgm:prSet/>
      <dgm:spPr/>
      <dgm:t>
        <a:bodyPr/>
        <a:lstStyle/>
        <a:p>
          <a:endParaRPr lang="ru-RU"/>
        </a:p>
      </dgm:t>
    </dgm:pt>
    <dgm:pt modelId="{44430C8F-D411-4495-9D5A-86992A5E8810}" type="pres">
      <dgm:prSet presAssocID="{944FC861-85A1-4B2D-A512-10EB28138A4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1FBDC0-0280-4003-AA04-3B2E66A23CDD}" type="pres">
      <dgm:prSet presAssocID="{2196789D-56ED-4848-AA64-7A4ABA35B3F1}" presName="node" presStyleLbl="node1" presStyleIdx="0" presStyleCnt="1" custScaleY="142433" custRadScaleRad="108622" custRadScaleInc="2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6712E4-DEB4-4BBA-90CE-D8018524E364}" srcId="{944FC861-85A1-4B2D-A512-10EB28138A4B}" destId="{2196789D-56ED-4848-AA64-7A4ABA35B3F1}" srcOrd="0" destOrd="0" parTransId="{80752419-F173-4789-9CE3-FED301730A44}" sibTransId="{00556892-A204-402B-8ADC-75C3D85C2329}"/>
    <dgm:cxn modelId="{B74ECAA6-C9CB-4D9B-A2ED-756D68810FCB}" type="presOf" srcId="{2196789D-56ED-4848-AA64-7A4ABA35B3F1}" destId="{0C1FBDC0-0280-4003-AA04-3B2E66A23CDD}" srcOrd="0" destOrd="0" presId="urn:microsoft.com/office/officeart/2005/8/layout/cycle2"/>
    <dgm:cxn modelId="{DE4E156E-C708-4F72-8B18-1331E8E3F014}" type="presOf" srcId="{944FC861-85A1-4B2D-A512-10EB28138A4B}" destId="{44430C8F-D411-4495-9D5A-86992A5E8810}" srcOrd="0" destOrd="0" presId="urn:microsoft.com/office/officeart/2005/8/layout/cycle2"/>
    <dgm:cxn modelId="{4F0D1659-7624-4FAE-B287-ED47552F1B06}" type="presParOf" srcId="{44430C8F-D411-4495-9D5A-86992A5E8810}" destId="{0C1FBDC0-0280-4003-AA04-3B2E66A23CD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1FBDC0-0280-4003-AA04-3B2E66A23CDD}">
      <dsp:nvSpPr>
        <dsp:cNvPr id="0" name=""/>
        <dsp:cNvSpPr/>
      </dsp:nvSpPr>
      <dsp:spPr>
        <a:xfrm>
          <a:off x="0" y="0"/>
          <a:ext cx="324128" cy="4616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3</a:t>
          </a:r>
          <a:endParaRPr lang="ru-RU" sz="1900" kern="1200"/>
        </a:p>
      </dsp:txBody>
      <dsp:txXfrm>
        <a:off x="47467" y="67609"/>
        <a:ext cx="229194" cy="3264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BE6DA-3B92-43E3-A1B5-D16F00B4848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30413" y="746125"/>
            <a:ext cx="27971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B7103-5CBA-4587-9D24-D88B296AB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930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30413" y="746125"/>
            <a:ext cx="2797175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B7103-5CBA-4587-9D24-D88B296AB7E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050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30413" y="746125"/>
            <a:ext cx="2797175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B7103-5CBA-4587-9D24-D88B296AB7E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074420" y="479864"/>
            <a:ext cx="5554980" cy="1962912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074420" y="2466752"/>
            <a:ext cx="5554980" cy="23368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91075" y="1885069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867882" y="1793355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12168" y="-72"/>
            <a:ext cx="514350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3794" y="3467100"/>
            <a:ext cx="4800600" cy="3048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33794" y="1422400"/>
            <a:ext cx="4800600" cy="2012949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1714500" y="0"/>
            <a:ext cx="5715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29241" y="3752875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806048" y="3661160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670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706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6880448"/>
            <a:ext cx="6172200" cy="1524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9758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4290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9758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1238" y="0"/>
            <a:ext cx="6096762" cy="9144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89037"/>
            <a:ext cx="2857500" cy="154940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900" y="1875952"/>
            <a:ext cx="2857500" cy="93133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" y="2844801"/>
            <a:ext cx="6115050" cy="5323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5172" y="1422400"/>
            <a:ext cx="2057400" cy="26416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1500" y="1422400"/>
            <a:ext cx="3429000" cy="6096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28650" y="1524005"/>
            <a:ext cx="3314700" cy="468604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297544" y="1272455"/>
            <a:ext cx="514350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3752750" y="1249048"/>
            <a:ext cx="486918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6400800"/>
            <a:ext cx="3314700" cy="1016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43500" y="366186"/>
            <a:ext cx="1371600" cy="780203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57250" y="366188"/>
            <a:ext cx="4171950" cy="780203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611945" y="-1087896"/>
            <a:ext cx="1229165" cy="2185183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26613" y="28137"/>
            <a:ext cx="1276643" cy="2269588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37161" y="1406770"/>
            <a:ext cx="844288" cy="1470165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759655" y="-72"/>
            <a:ext cx="6098345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6706" y="366184"/>
            <a:ext cx="5623560" cy="1524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076706" y="1930400"/>
            <a:ext cx="5623560" cy="6400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2686050" y="8407400"/>
            <a:ext cx="1600200" cy="63500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02FC766-7B01-4D1A-8366-CEB4CE4C3223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4286250" y="8407400"/>
            <a:ext cx="2171700" cy="63500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6460236" y="8407400"/>
            <a:ext cx="342900" cy="6350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A8EF09B-D7F3-497B-B3C4-B62ABBCE68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8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22.png"/><Relationship Id="rId10" Type="http://schemas.openxmlformats.org/officeDocument/2006/relationships/image" Target="../media/image17.wmf"/><Relationship Id="rId19" Type="http://schemas.openxmlformats.org/officeDocument/2006/relationships/image" Target="../media/image26.png"/><Relationship Id="rId4" Type="http://schemas.openxmlformats.org/officeDocument/2006/relationships/diagramData" Target="../diagrams/data1.xml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comments" Target="../comments/commen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186" y="6194257"/>
            <a:ext cx="1857181" cy="283985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24" y="646336"/>
            <a:ext cx="2239937" cy="1837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259632" y="2204590"/>
            <a:ext cx="1512168" cy="63702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86445" y="1963743"/>
            <a:ext cx="2564904" cy="136815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ru-RU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4703" y="1763688"/>
            <a:ext cx="223224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" y="6"/>
            <a:ext cx="630932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Школьный Калейдоскоп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864344" y="5026160"/>
            <a:ext cx="4425457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dirty="0" smtClean="0">
              <a:solidFill>
                <a:srgbClr val="0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</a:b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Расписание на каникулы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31535" y="8"/>
            <a:ext cx="142646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Ежемесячное электронное</a:t>
            </a:r>
          </a:p>
          <a:p>
            <a:pPr algn="ctr"/>
            <a:r>
              <a:rPr lang="ru-RU" sz="1100" dirty="0" smtClean="0"/>
              <a:t>издание     </a:t>
            </a:r>
          </a:p>
          <a:p>
            <a:pPr algn="ctr"/>
            <a:r>
              <a:rPr lang="ru-RU" sz="1100" dirty="0"/>
              <a:t> </a:t>
            </a:r>
            <a:r>
              <a:rPr lang="ru-RU" sz="1100" dirty="0" smtClean="0"/>
              <a:t>ноябрь </a:t>
            </a:r>
            <a:r>
              <a:rPr lang="ru-RU" sz="1100" dirty="0" smtClean="0"/>
              <a:t>2021</a:t>
            </a:r>
            <a:endParaRPr lang="ru-RU" sz="1100" dirty="0" smtClean="0"/>
          </a:p>
          <a:p>
            <a:pPr algn="ctr"/>
            <a:r>
              <a:rPr lang="ru-RU" sz="1100" dirty="0" smtClean="0"/>
              <a:t>МБОУ «СОШ №24»                     №</a:t>
            </a:r>
            <a:r>
              <a:rPr lang="ru-RU" sz="1100" dirty="0"/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69138" y="8731309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045624" y="785727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4421" y="1543946"/>
            <a:ext cx="21411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04421" y="1077702"/>
            <a:ext cx="37046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         </a:t>
            </a:r>
            <a:endParaRPr lang="ru-RU" sz="1400" b="1" i="1" dirty="0"/>
          </a:p>
        </p:txBody>
      </p:sp>
      <p:sp>
        <p:nvSpPr>
          <p:cNvPr id="10" name="AutoShape 2" descr="https://dreem-pics.com/uploads/posts/2017-10/1507982553_117386380_____el1__9_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4" descr="https://dreem-pics.com/uploads/posts/2017-10/1507982553_117386380_____el1__9_.pn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66241" y="552915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165" y="5124112"/>
            <a:ext cx="592674" cy="278645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5353" y="5150085"/>
            <a:ext cx="482184" cy="2266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704317">
            <a:off x="2999000" y="3413539"/>
            <a:ext cx="2066994" cy="9559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3576" y="564179"/>
            <a:ext cx="2145198" cy="18608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757" y="1043355"/>
            <a:ext cx="1432684" cy="11204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09120" y="2163798"/>
            <a:ext cx="269658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Милый край, его </a:t>
            </a:r>
            <a:r>
              <a:rPr lang="ru-RU" sz="1400" dirty="0" smtClean="0"/>
              <a:t>природу</a:t>
            </a:r>
            <a:endParaRPr lang="ru-RU" sz="1400" dirty="0"/>
          </a:p>
          <a:p>
            <a:r>
              <a:rPr lang="ru-RU" sz="1400" dirty="0"/>
              <a:t>Будем свято мы хранить</a:t>
            </a:r>
            <a:r>
              <a:rPr lang="ru-RU" sz="1400" dirty="0" smtClean="0"/>
              <a:t>,</a:t>
            </a:r>
            <a:endParaRPr lang="ru-RU" sz="1400" dirty="0"/>
          </a:p>
          <a:p>
            <a:r>
              <a:rPr lang="ru-RU" sz="1400" dirty="0"/>
              <a:t>Славу своего </a:t>
            </a:r>
            <a:r>
              <a:rPr lang="ru-RU" sz="1400" dirty="0" smtClean="0"/>
              <a:t>народа</a:t>
            </a:r>
            <a:endParaRPr lang="ru-RU" sz="1400" dirty="0"/>
          </a:p>
          <a:p>
            <a:r>
              <a:rPr lang="ru-RU" sz="1400" dirty="0"/>
              <a:t>Умножать, превозносить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Есть у нас один закон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И стоит на страже </a:t>
            </a:r>
            <a:r>
              <a:rPr lang="ru-RU" sz="1400" dirty="0" smtClean="0"/>
              <a:t>он</a:t>
            </a:r>
            <a:endParaRPr lang="ru-RU" sz="1400" dirty="0"/>
          </a:p>
          <a:p>
            <a:r>
              <a:rPr lang="ru-RU" sz="1400" dirty="0"/>
              <a:t>Всех людей любого </a:t>
            </a:r>
            <a:r>
              <a:rPr lang="ru-RU" sz="1400" dirty="0" smtClean="0"/>
              <a:t>пола</a:t>
            </a:r>
            <a:endParaRPr lang="ru-RU" sz="1400" dirty="0"/>
          </a:p>
          <a:p>
            <a:r>
              <a:rPr lang="ru-RU" sz="1400" dirty="0"/>
              <a:t>От беды и </a:t>
            </a:r>
            <a:r>
              <a:rPr lang="ru-RU" sz="1400" dirty="0" smtClean="0"/>
              <a:t>произвола</a:t>
            </a:r>
            <a:endParaRPr lang="ru-RU" sz="1400" dirty="0"/>
          </a:p>
          <a:p>
            <a:r>
              <a:rPr lang="ru-RU" sz="1400" dirty="0"/>
              <a:t>Он нас сделает сильнее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Ну а если где-то ссора</a:t>
            </a:r>
            <a:r>
              <a:rPr lang="ru-RU" sz="1400" dirty="0" smtClean="0"/>
              <a:t>,</a:t>
            </a:r>
            <a:endParaRPr lang="ru-RU" sz="1400" dirty="0"/>
          </a:p>
          <a:p>
            <a:r>
              <a:rPr lang="ru-RU" sz="1400" dirty="0"/>
              <a:t>Он – надежная опора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Ты на полке не лежи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Конституция, живи</a:t>
            </a:r>
            <a:r>
              <a:rPr lang="ru-RU" sz="1400" dirty="0" smtClean="0"/>
              <a:t>!</a:t>
            </a:r>
            <a:endParaRPr lang="ru-RU" sz="1400" dirty="0"/>
          </a:p>
          <a:p>
            <a:r>
              <a:rPr lang="ru-RU" sz="1400" dirty="0"/>
              <a:t>Чтоб страна без драки, </a:t>
            </a:r>
            <a:r>
              <a:rPr lang="ru-RU" sz="1400" dirty="0" smtClean="0"/>
              <a:t>пепла</a:t>
            </a:r>
            <a:endParaRPr lang="ru-RU" sz="1400" dirty="0"/>
          </a:p>
          <a:p>
            <a:r>
              <a:rPr lang="ru-RU" sz="1400" dirty="0"/>
              <a:t>Развивалась бы и крепла.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456" y="2526358"/>
            <a:ext cx="28225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200" dirty="0">
                <a:solidFill>
                  <a:srgbClr val="333333"/>
                </a:solidFill>
                <a:latin typeface="Source Sans Pro"/>
              </a:rPr>
              <a:t>Мы День единства отмечаем,</a:t>
            </a:r>
            <a:br>
              <a:rPr lang="ru-RU" sz="1200" dirty="0">
                <a:solidFill>
                  <a:srgbClr val="333333"/>
                </a:solidFill>
                <a:latin typeface="Source Sans Pro"/>
              </a:rPr>
            </a:br>
            <a:r>
              <a:rPr lang="ru-RU" sz="1200" dirty="0">
                <a:solidFill>
                  <a:srgbClr val="333333"/>
                </a:solidFill>
                <a:latin typeface="Source Sans Pro"/>
              </a:rPr>
              <a:t>России праздник молодой,</a:t>
            </a:r>
            <a:br>
              <a:rPr lang="ru-RU" sz="1200" dirty="0">
                <a:solidFill>
                  <a:srgbClr val="333333"/>
                </a:solidFill>
                <a:latin typeface="Source Sans Pro"/>
              </a:rPr>
            </a:br>
            <a:r>
              <a:rPr lang="ru-RU" sz="1200" dirty="0">
                <a:solidFill>
                  <a:srgbClr val="333333"/>
                </a:solidFill>
                <a:latin typeface="Source Sans Pro"/>
              </a:rPr>
              <a:t>И всем и каждому желаем</a:t>
            </a:r>
            <a:br>
              <a:rPr lang="ru-RU" sz="1200" dirty="0">
                <a:solidFill>
                  <a:srgbClr val="333333"/>
                </a:solidFill>
                <a:latin typeface="Source Sans Pro"/>
              </a:rPr>
            </a:br>
            <a:r>
              <a:rPr lang="ru-RU" sz="1200" dirty="0">
                <a:solidFill>
                  <a:srgbClr val="333333"/>
                </a:solidFill>
                <a:latin typeface="Source Sans Pro"/>
              </a:rPr>
              <a:t>Стране быть верным всей душой!</a:t>
            </a:r>
          </a:p>
          <a:p>
            <a:pPr fontAlgn="base"/>
            <a:endParaRPr lang="ru-RU" sz="1200" dirty="0" smtClean="0">
              <a:solidFill>
                <a:srgbClr val="333333"/>
              </a:solidFill>
              <a:latin typeface="Source Sans Pro"/>
            </a:endParaRPr>
          </a:p>
          <a:p>
            <a:pPr fontAlgn="base"/>
            <a:r>
              <a:rPr lang="ru-RU" sz="1200" dirty="0" smtClean="0">
                <a:solidFill>
                  <a:srgbClr val="333333"/>
                </a:solidFill>
                <a:latin typeface="Source Sans Pro"/>
              </a:rPr>
              <a:t>В </a:t>
            </a:r>
            <a:r>
              <a:rPr lang="ru-RU" sz="1200" dirty="0">
                <a:solidFill>
                  <a:srgbClr val="333333"/>
                </a:solidFill>
                <a:latin typeface="Source Sans Pro"/>
              </a:rPr>
              <a:t>единстве, братстве сила наша,</a:t>
            </a:r>
            <a:br>
              <a:rPr lang="ru-RU" sz="1200" dirty="0">
                <a:solidFill>
                  <a:srgbClr val="333333"/>
                </a:solidFill>
                <a:latin typeface="Source Sans Pro"/>
              </a:rPr>
            </a:br>
            <a:r>
              <a:rPr lang="ru-RU" sz="1200" dirty="0">
                <a:solidFill>
                  <a:srgbClr val="333333"/>
                </a:solidFill>
                <a:latin typeface="Source Sans Pro"/>
              </a:rPr>
              <a:t>И нас врагу не победить!</a:t>
            </a:r>
            <a:br>
              <a:rPr lang="ru-RU" sz="1200" dirty="0">
                <a:solidFill>
                  <a:srgbClr val="333333"/>
                </a:solidFill>
                <a:latin typeface="Source Sans Pro"/>
              </a:rPr>
            </a:br>
            <a:r>
              <a:rPr lang="ru-RU" sz="1200" dirty="0">
                <a:solidFill>
                  <a:srgbClr val="333333"/>
                </a:solidFill>
                <a:latin typeface="Source Sans Pro"/>
              </a:rPr>
              <a:t>Так пусть становится всё краше</a:t>
            </a:r>
            <a:br>
              <a:rPr lang="ru-RU" sz="1200" dirty="0">
                <a:solidFill>
                  <a:srgbClr val="333333"/>
                </a:solidFill>
                <a:latin typeface="Source Sans Pro"/>
              </a:rPr>
            </a:br>
            <a:r>
              <a:rPr lang="ru-RU" sz="1200" dirty="0">
                <a:solidFill>
                  <a:srgbClr val="333333"/>
                </a:solidFill>
                <a:latin typeface="Source Sans Pro"/>
              </a:rPr>
              <a:t>Страна, где довелось нам жить</a:t>
            </a:r>
            <a:r>
              <a:rPr lang="ru-RU" sz="1200" dirty="0" smtClean="0">
                <a:solidFill>
                  <a:srgbClr val="333333"/>
                </a:solidFill>
                <a:latin typeface="Source Sans Pro"/>
              </a:rPr>
              <a:t>!</a:t>
            </a:r>
          </a:p>
          <a:p>
            <a:pPr fontAlgn="base"/>
            <a:endParaRPr lang="ru-RU" sz="1200" dirty="0">
              <a:solidFill>
                <a:srgbClr val="333333"/>
              </a:solidFill>
              <a:latin typeface="Source Sans Pro"/>
            </a:endParaRPr>
          </a:p>
          <a:p>
            <a:pPr fontAlgn="base"/>
            <a:r>
              <a:rPr lang="ru-RU" sz="1200" dirty="0">
                <a:solidFill>
                  <a:srgbClr val="333333"/>
                </a:solidFill>
                <a:latin typeface="Source Sans Pro"/>
              </a:rPr>
              <a:t>Сильна великая держава</a:t>
            </a:r>
            <a:br>
              <a:rPr lang="ru-RU" sz="1200" dirty="0">
                <a:solidFill>
                  <a:srgbClr val="333333"/>
                </a:solidFill>
                <a:latin typeface="Source Sans Pro"/>
              </a:rPr>
            </a:br>
            <a:r>
              <a:rPr lang="ru-RU" sz="1200" dirty="0">
                <a:solidFill>
                  <a:srgbClr val="333333"/>
                </a:solidFill>
                <a:latin typeface="Source Sans Pro"/>
              </a:rPr>
              <a:t>Сынами, </a:t>
            </a:r>
            <a:r>
              <a:rPr lang="ru-RU" sz="1200" dirty="0" err="1">
                <a:solidFill>
                  <a:srgbClr val="333333"/>
                </a:solidFill>
                <a:latin typeface="Source Sans Pro"/>
              </a:rPr>
              <a:t>дочерьми</a:t>
            </a:r>
            <a:r>
              <a:rPr lang="ru-RU" sz="1200" dirty="0">
                <a:solidFill>
                  <a:srgbClr val="333333"/>
                </a:solidFill>
                <a:latin typeface="Source Sans Pro"/>
              </a:rPr>
              <a:t> своими…</a:t>
            </a:r>
            <a:br>
              <a:rPr lang="ru-RU" sz="1200" dirty="0">
                <a:solidFill>
                  <a:srgbClr val="333333"/>
                </a:solidFill>
                <a:latin typeface="Source Sans Pro"/>
              </a:rPr>
            </a:br>
            <a:r>
              <a:rPr lang="ru-RU" sz="1200" dirty="0">
                <a:solidFill>
                  <a:srgbClr val="333333"/>
                </a:solidFill>
                <a:latin typeface="Source Sans Pro"/>
              </a:rPr>
              <a:t>России на померкнет слава,</a:t>
            </a:r>
            <a:br>
              <a:rPr lang="ru-RU" sz="1200" dirty="0">
                <a:solidFill>
                  <a:srgbClr val="333333"/>
                </a:solidFill>
                <a:latin typeface="Source Sans Pro"/>
              </a:rPr>
            </a:br>
            <a:r>
              <a:rPr lang="ru-RU" sz="1200" dirty="0">
                <a:solidFill>
                  <a:srgbClr val="333333"/>
                </a:solidFill>
                <a:latin typeface="Source Sans Pro"/>
              </a:rPr>
              <a:t>Пока мы вместе и едины!</a:t>
            </a:r>
            <a:endParaRPr lang="ru-RU" sz="1200" b="0" i="0" dirty="0">
              <a:solidFill>
                <a:srgbClr val="333333"/>
              </a:solidFill>
              <a:effectLst/>
              <a:latin typeface="Source Sans Pro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483" y="5130614"/>
            <a:ext cx="597460" cy="27434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19505" y="5760691"/>
            <a:ext cx="2053993" cy="252576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2456" y="5884131"/>
            <a:ext cx="2136429" cy="3065212"/>
          </a:xfrm>
          <a:prstGeom prst="rect">
            <a:avLst/>
          </a:prstGeom>
        </p:spPr>
      </p:pic>
      <p:sp>
        <p:nvSpPr>
          <p:cNvPr id="34" name="Стрелка вправо 33"/>
          <p:cNvSpPr/>
          <p:nvPr/>
        </p:nvSpPr>
        <p:spPr>
          <a:xfrm>
            <a:off x="5301208" y="8949343"/>
            <a:ext cx="1069864" cy="1946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8720" y="4164121"/>
            <a:ext cx="24482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100" b="1" dirty="0" smtClean="0"/>
          </a:p>
          <a:p>
            <a:pPr algn="ctr"/>
            <a:endParaRPr lang="ru-RU" sz="1100" b="1" dirty="0"/>
          </a:p>
          <a:p>
            <a:pPr algn="ctr"/>
            <a:r>
              <a:rPr lang="ru-RU" sz="1100" dirty="0" smtClean="0"/>
              <a:t>.</a:t>
            </a:r>
            <a:endParaRPr lang="ru-RU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692697" y="-18863"/>
            <a:ext cx="6165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6517" y="-76601"/>
            <a:ext cx="4392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200" dirty="0"/>
              <a:t> 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6489340" y="880725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7012" y="3779912"/>
            <a:ext cx="4248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             </a:t>
            </a:r>
            <a:endParaRPr lang="ru-RU" sz="1200" dirty="0"/>
          </a:p>
        </p:txBody>
      </p:sp>
      <p:sp>
        <p:nvSpPr>
          <p:cNvPr id="10" name="Волна 9"/>
          <p:cNvSpPr/>
          <p:nvPr/>
        </p:nvSpPr>
        <p:spPr>
          <a:xfrm>
            <a:off x="857446" y="2445124"/>
            <a:ext cx="5835806" cy="72008"/>
          </a:xfrm>
          <a:prstGeom prst="wav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935" y="69737"/>
            <a:ext cx="1715177" cy="13047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59" y="19130"/>
            <a:ext cx="1761256" cy="234834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544801" y="129798"/>
            <a:ext cx="22905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/>
          </a:p>
          <a:p>
            <a:r>
              <a:rPr lang="ru-RU" sz="1400" dirty="0"/>
              <a:t>После первой четверти —</a:t>
            </a:r>
          </a:p>
          <a:p>
            <a:r>
              <a:rPr lang="ru-RU" sz="1400" dirty="0"/>
              <a:t>Это передышка,</a:t>
            </a:r>
          </a:p>
          <a:p>
            <a:r>
              <a:rPr lang="ru-RU" sz="1400" dirty="0"/>
              <a:t>Чтоб слегка расслабились</a:t>
            </a:r>
          </a:p>
          <a:p>
            <a:r>
              <a:rPr lang="ru-RU" sz="1400" dirty="0"/>
              <a:t>Девчонки и мальчишки.</a:t>
            </a:r>
          </a:p>
          <a:p>
            <a:endParaRPr lang="ru-RU" sz="1400" dirty="0"/>
          </a:p>
          <a:p>
            <a:r>
              <a:rPr lang="ru-RU" sz="1400" dirty="0"/>
              <a:t>Весело желаю</a:t>
            </a:r>
          </a:p>
          <a:p>
            <a:r>
              <a:rPr lang="ru-RU" sz="1400" dirty="0"/>
              <a:t>Вам их провести,</a:t>
            </a:r>
          </a:p>
          <a:p>
            <a:r>
              <a:rPr lang="ru-RU" sz="1400" dirty="0"/>
              <a:t>Чтоб с новыми силами</a:t>
            </a:r>
          </a:p>
          <a:p>
            <a:r>
              <a:rPr lang="ru-RU" sz="1400" dirty="0"/>
              <a:t>В школу вновь </a:t>
            </a:r>
            <a:r>
              <a:rPr lang="ru-RU" sz="1400" dirty="0" err="1"/>
              <a:t>придти</a:t>
            </a:r>
            <a:r>
              <a:rPr lang="ru-RU" sz="1400" dirty="0"/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52936" y="1374512"/>
            <a:ext cx="3109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Осень позолотой</a:t>
            </a:r>
          </a:p>
          <a:p>
            <a:r>
              <a:rPr lang="ru-RU" sz="1400" dirty="0"/>
              <a:t>Листья покрывает,</a:t>
            </a:r>
          </a:p>
          <a:p>
            <a:r>
              <a:rPr lang="ru-RU" sz="1400" dirty="0"/>
              <a:t>Осенние каникулы</a:t>
            </a:r>
          </a:p>
          <a:p>
            <a:r>
              <a:rPr lang="ru-RU" sz="1400" dirty="0"/>
              <a:t>В школе наступают.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7013" y="2550351"/>
            <a:ext cx="6068352" cy="697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i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Путь длиной в 20 </a:t>
            </a:r>
            <a:r>
              <a:rPr lang="ru-RU" sz="1400" b="1" i="1" u="sng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лет…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/>
              <a:t>(Продолжение. Начало в предыдущем номере.)</a:t>
            </a:r>
          </a:p>
          <a:p>
            <a:pPr algn="just"/>
            <a:r>
              <a:rPr lang="ru-RU" sz="1400" dirty="0" smtClean="0"/>
              <a:t>        Много  </a:t>
            </a:r>
            <a:r>
              <a:rPr lang="ru-RU" sz="1400" dirty="0"/>
              <a:t>внимания уделяется работе с одаренными детьми. Учащиеся школы – призеры  и победители муниципального тура  Всероссийской олимпиады школьников  по математике, истории, биологии, литературе, географии, английскому языку, физической культуре, татарскому языку, информатике, праву, обществознанию, МХК (за последние 5 лет  - 79 обучающихся). Имеются призеры регионального тура Всероссийской олимпиады школьников  по истории, английскому и  татарскому языкам. Призеры муниципального и регионального этапов Всероссийской олимпиады школьников успешно сдали Кембриджский экзамен,  международный экзамен по китайскому языку, стали студентами таких учебных заведений, как МГИМО, КФУ, КГМУ, ИТМО и других вузов, обладателями золотого знака ГТО, многократными участниками и призерами различных видов спортивных соревнований.  В этом, несомненно, заслуга и старания наших учащихся и педагогов.  </a:t>
            </a:r>
          </a:p>
          <a:p>
            <a:pPr algn="just"/>
            <a:r>
              <a:rPr lang="ru-RU" sz="1400" dirty="0"/>
              <a:t> </a:t>
            </a:r>
            <a:r>
              <a:rPr lang="ru-RU" sz="1400" dirty="0" smtClean="0"/>
              <a:t>       </a:t>
            </a:r>
            <a:r>
              <a:rPr lang="ru-RU" sz="1400" dirty="0"/>
              <a:t>Особое внимание уделяется воспитательной работе: сформирована система социально-значимых традиций, определены приоритетные направления деятельности.  Накоплен положительный опыт работы по экологическому воспитанию обучающихся, совместной деятельности педагогов школы и родителей. Сложилась система дополнительного образования на базе школы, которая представлена разнообразными кружками. </a:t>
            </a:r>
          </a:p>
          <a:p>
            <a:pPr algn="just"/>
            <a:r>
              <a:rPr lang="ru-RU" sz="1400" dirty="0"/>
              <a:t>      Ежегодно проводятся  акции «Цветущий двор», «Аллея выпускников», «Школьный </a:t>
            </a:r>
            <a:r>
              <a:rPr lang="ru-RU" sz="1400" dirty="0" err="1"/>
              <a:t>экопатруль</a:t>
            </a:r>
            <a:r>
              <a:rPr lang="ru-RU" sz="1400" dirty="0"/>
              <a:t>».  Нельзя не отметить  ежегодный месячник  по военно-патриотическому воспитанию школьников, направленный на формирование у подрастающего поколения любви к  своей Родине, </a:t>
            </a:r>
            <a:r>
              <a:rPr lang="ru-RU" sz="1400" dirty="0" smtClean="0"/>
              <a:t>отчему дому</a:t>
            </a:r>
            <a:r>
              <a:rPr lang="ru-RU" sz="1400" dirty="0"/>
              <a:t>. </a:t>
            </a:r>
            <a:endParaRPr lang="ru-RU" sz="1400" dirty="0" smtClean="0"/>
          </a:p>
          <a:p>
            <a:pPr algn="just"/>
            <a:r>
              <a:rPr lang="ru-RU" sz="1400" dirty="0"/>
              <a:t>(</a:t>
            </a:r>
            <a:r>
              <a:rPr lang="ru-RU" sz="1200" dirty="0"/>
              <a:t>продолжение в следующем номере</a:t>
            </a:r>
            <a:r>
              <a:rPr lang="ru-RU" sz="1400" dirty="0"/>
              <a:t>)</a:t>
            </a:r>
          </a:p>
          <a:p>
            <a:pPr algn="just"/>
            <a:r>
              <a:rPr lang="ru-RU" sz="1400" dirty="0"/>
              <a:t>                                               </a:t>
            </a:r>
            <a:r>
              <a:rPr lang="ru-RU" sz="1400" dirty="0" smtClean="0"/>
              <a:t>     </a:t>
            </a:r>
            <a:r>
              <a:rPr lang="ru-RU" sz="1400" dirty="0" err="1"/>
              <a:t>Л.Н.Юсупова</a:t>
            </a:r>
            <a:r>
              <a:rPr lang="ru-RU" sz="1400" dirty="0"/>
              <a:t> </a:t>
            </a:r>
            <a:r>
              <a:rPr lang="ru-RU" sz="1400" dirty="0" smtClean="0"/>
              <a:t>, учитель </a:t>
            </a:r>
            <a:r>
              <a:rPr lang="ru-RU" sz="1400" dirty="0"/>
              <a:t>русского языка и литературы</a:t>
            </a:r>
          </a:p>
          <a:p>
            <a:pPr algn="just"/>
            <a:endParaRPr lang="ru-RU" sz="14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991" y="2218553"/>
            <a:ext cx="879809" cy="83050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883" y="2559447"/>
            <a:ext cx="1526481" cy="4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49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761" y="1743094"/>
            <a:ext cx="1510479" cy="957680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Grp="1"/>
          </p:cNvGraphicFramePr>
          <p:nvPr>
            <p:ph idx="1"/>
          </p:nvPr>
        </p:nvGraphicFramePr>
        <p:xfrm>
          <a:off x="8758240" y="2613519"/>
          <a:ext cx="215900" cy="36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" dirty="0">
                        <a:effectLst/>
                        <a:latin typeface="Calibri"/>
                      </a:endParaRPr>
                    </a:p>
                  </a:txBody>
                  <a:tcPr marL="1095" marR="1095" marT="1095" marB="109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16244" y="3430186"/>
            <a:ext cx="2999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	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719848000"/>
              </p:ext>
            </p:extLst>
          </p:nvPr>
        </p:nvGraphicFramePr>
        <p:xfrm>
          <a:off x="6516241" y="8682341"/>
          <a:ext cx="324128" cy="461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06063" y="4598042"/>
            <a:ext cx="3276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               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335188" y="3430185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      </a:t>
            </a:r>
            <a:endParaRPr lang="ru-RU" sz="1400" dirty="0"/>
          </a:p>
        </p:txBody>
      </p:sp>
      <p:pic>
        <p:nvPicPr>
          <p:cNvPr id="1027" name="Picture 3" descr="C:\Users\Исмагилова\Desktop\23 февраля\DSC0083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11398" y="-7772400"/>
            <a:ext cx="268888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8" descr="http://www.dolina-podarkov.ru/UserFiles/Files/zvezda_i_lenta.jpg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284985" y="24526"/>
            <a:ext cx="35972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t-RU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705609" y="6466344"/>
            <a:ext cx="2467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        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26519" y="400109"/>
            <a:ext cx="62646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200" dirty="0" smtClean="0"/>
              <a:t>                                                                               </a:t>
            </a:r>
            <a:endParaRPr lang="ru-RU" sz="1200" dirty="0"/>
          </a:p>
        </p:txBody>
      </p:sp>
      <p:pic>
        <p:nvPicPr>
          <p:cNvPr id="3079" name="Picture 7" descr="C:\Program Files\Microsoft Office\MEDIA\CAGCAT10\j0158007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93" y="2755632"/>
            <a:ext cx="5967848" cy="11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59140" y="865796"/>
            <a:ext cx="1154645" cy="8909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3070" y="1756711"/>
            <a:ext cx="1622691" cy="9294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2567" y="7939"/>
            <a:ext cx="1046052" cy="83081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5541" y="-13595"/>
            <a:ext cx="1848967" cy="126386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70706" y="985040"/>
            <a:ext cx="1420861" cy="8971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82793" y="43088"/>
            <a:ext cx="24912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/>
              <a:t>Әлмәтебез</a:t>
            </a:r>
            <a:r>
              <a:rPr lang="ru-RU" sz="1400" b="1" dirty="0"/>
              <a:t> </a:t>
            </a:r>
            <a:r>
              <a:rPr lang="ru-RU" sz="1400" b="1" dirty="0" err="1"/>
              <a:t>зур</a:t>
            </a:r>
            <a:r>
              <a:rPr lang="ru-RU" sz="1400" b="1" dirty="0"/>
              <a:t> </a:t>
            </a:r>
            <a:r>
              <a:rPr lang="ru-RU" sz="1400" b="1" dirty="0" err="1"/>
              <a:t>түгел</a:t>
            </a:r>
            <a:r>
              <a:rPr lang="ru-RU" sz="1400" b="1" dirty="0"/>
              <a:t> </a:t>
            </a:r>
            <a:r>
              <a:rPr lang="ru-RU" sz="1400" b="1" dirty="0" smtClean="0"/>
              <a:t>–</a:t>
            </a:r>
            <a:endParaRPr lang="ru-RU" sz="1400" b="1" dirty="0"/>
          </a:p>
          <a:p>
            <a:r>
              <a:rPr lang="ru-RU" sz="1400" b="1" dirty="0" err="1"/>
              <a:t>Нефтькә</a:t>
            </a:r>
            <a:r>
              <a:rPr lang="ru-RU" sz="1400" b="1" dirty="0"/>
              <a:t> </a:t>
            </a:r>
            <a:r>
              <a:rPr lang="ru-RU" sz="1400" b="1" dirty="0" err="1"/>
              <a:t>ул</a:t>
            </a:r>
            <a:r>
              <a:rPr lang="ru-RU" sz="1400" b="1" dirty="0"/>
              <a:t> </a:t>
            </a:r>
            <a:r>
              <a:rPr lang="ru-RU" sz="1400" b="1" dirty="0" err="1"/>
              <a:t>башкала</a:t>
            </a:r>
            <a:r>
              <a:rPr lang="ru-RU" sz="1400" b="1" dirty="0" smtClean="0"/>
              <a:t>.</a:t>
            </a:r>
            <a:endParaRPr lang="ru-RU" sz="1400" b="1" dirty="0"/>
          </a:p>
          <a:p>
            <a:r>
              <a:rPr lang="ru-RU" sz="1400" b="1" dirty="0"/>
              <a:t>Кара алтын </a:t>
            </a:r>
            <a:r>
              <a:rPr lang="ru-RU" sz="1400" b="1" dirty="0" err="1" smtClean="0"/>
              <a:t>юллары</a:t>
            </a:r>
            <a:endParaRPr lang="ru-RU" sz="1400" b="1" dirty="0"/>
          </a:p>
          <a:p>
            <a:r>
              <a:rPr lang="ru-RU" sz="1400" b="1" dirty="0" err="1"/>
              <a:t>Әлмәтемнән</a:t>
            </a:r>
            <a:r>
              <a:rPr lang="ru-RU" sz="1400" b="1" dirty="0"/>
              <a:t> </a:t>
            </a:r>
            <a:r>
              <a:rPr lang="ru-RU" sz="1400" b="1" dirty="0" err="1"/>
              <a:t>башлана</a:t>
            </a:r>
            <a:r>
              <a:rPr lang="ru-RU" sz="1400" b="1" dirty="0" smtClean="0"/>
              <a:t>.</a:t>
            </a:r>
            <a:endParaRPr lang="ru-RU" sz="1400" b="1" dirty="0"/>
          </a:p>
          <a:p>
            <a:r>
              <a:rPr lang="ru-RU" sz="1400" b="1" dirty="0" err="1"/>
              <a:t>Тирә</a:t>
            </a:r>
            <a:r>
              <a:rPr lang="ru-RU" sz="1400" b="1" dirty="0"/>
              <a:t> - </a:t>
            </a:r>
            <a:r>
              <a:rPr lang="ru-RU" sz="1400" b="1" dirty="0" err="1"/>
              <a:t>ягына</a:t>
            </a:r>
            <a:r>
              <a:rPr lang="ru-RU" sz="1400" b="1" dirty="0"/>
              <a:t> </a:t>
            </a:r>
            <a:r>
              <a:rPr lang="ru-RU" sz="1400" b="1" dirty="0" err="1"/>
              <a:t>күз</a:t>
            </a:r>
            <a:r>
              <a:rPr lang="ru-RU" sz="1400" b="1" dirty="0"/>
              <a:t> </a:t>
            </a:r>
            <a:r>
              <a:rPr lang="ru-RU" sz="1400" b="1" dirty="0" err="1"/>
              <a:t>салсаң</a:t>
            </a:r>
            <a:r>
              <a:rPr lang="ru-RU" sz="1400" b="1" dirty="0" smtClean="0"/>
              <a:t>,</a:t>
            </a:r>
            <a:endParaRPr lang="ru-RU" sz="1400" b="1" dirty="0"/>
          </a:p>
          <a:p>
            <a:r>
              <a:rPr lang="ru-RU" sz="1400" b="1" dirty="0" err="1"/>
              <a:t>Үсә</a:t>
            </a:r>
            <a:r>
              <a:rPr lang="ru-RU" sz="1400" b="1" dirty="0"/>
              <a:t> </a:t>
            </a:r>
            <a:r>
              <a:rPr lang="ru-RU" sz="1400" b="1" dirty="0" err="1"/>
              <a:t>арыш</a:t>
            </a:r>
            <a:r>
              <a:rPr lang="ru-RU" sz="1400" b="1" dirty="0"/>
              <a:t>, </a:t>
            </a:r>
            <a:r>
              <a:rPr lang="ru-RU" sz="1400" b="1" dirty="0" err="1"/>
              <a:t>бодае</a:t>
            </a:r>
            <a:r>
              <a:rPr lang="ru-RU" sz="1400" b="1" dirty="0" smtClean="0"/>
              <a:t>.</a:t>
            </a:r>
            <a:endParaRPr lang="ru-RU" sz="1400" b="1" dirty="0"/>
          </a:p>
          <a:p>
            <a:r>
              <a:rPr lang="ru-RU" sz="1400" b="1" dirty="0" err="1"/>
              <a:t>Икмәк</a:t>
            </a:r>
            <a:r>
              <a:rPr lang="ru-RU" sz="1400" b="1" dirty="0"/>
              <a:t> </a:t>
            </a:r>
            <a:r>
              <a:rPr lang="ru-RU" sz="1400" b="1" dirty="0" err="1"/>
              <a:t>булса</a:t>
            </a:r>
            <a:r>
              <a:rPr lang="ru-RU" sz="1400" b="1" dirty="0"/>
              <a:t> – </a:t>
            </a:r>
            <a:r>
              <a:rPr lang="ru-RU" sz="1400" b="1" dirty="0" err="1"/>
              <a:t>табын</a:t>
            </a:r>
            <a:r>
              <a:rPr lang="ru-RU" sz="1400" b="1" dirty="0"/>
              <a:t> </a:t>
            </a:r>
            <a:r>
              <a:rPr lang="ru-RU" sz="1400" b="1" dirty="0" err="1"/>
              <a:t>ямьле</a:t>
            </a:r>
            <a:r>
              <a:rPr lang="ru-RU" sz="1400" b="1" dirty="0" smtClean="0"/>
              <a:t>,</a:t>
            </a:r>
            <a:endParaRPr lang="ru-RU" sz="1400" b="1" dirty="0"/>
          </a:p>
          <a:p>
            <a:r>
              <a:rPr lang="ru-RU" sz="1400" b="1" dirty="0"/>
              <a:t>Ә </a:t>
            </a:r>
            <a:r>
              <a:rPr lang="ru-RU" sz="1400" b="1" dirty="0" err="1" smtClean="0"/>
              <a:t>нефте</a:t>
            </a:r>
            <a:r>
              <a:rPr lang="ru-RU" sz="1400" b="1" dirty="0" smtClean="0"/>
              <a:t> </a:t>
            </a:r>
            <a:r>
              <a:rPr lang="ru-RU" sz="1400" b="1" dirty="0"/>
              <a:t>– </a:t>
            </a:r>
            <a:r>
              <a:rPr lang="ru-RU" sz="1400" b="1" dirty="0" err="1"/>
              <a:t>җир</a:t>
            </a:r>
            <a:r>
              <a:rPr lang="ru-RU" sz="1400" b="1" dirty="0"/>
              <a:t> мае</a:t>
            </a:r>
            <a:r>
              <a:rPr lang="ru-RU" sz="1400" b="1" dirty="0" smtClean="0"/>
              <a:t>.</a:t>
            </a:r>
            <a:endParaRPr lang="ru-RU" sz="1400" b="1" dirty="0"/>
          </a:p>
          <a:p>
            <a:r>
              <a:rPr lang="ru-RU" sz="1400" b="1" dirty="0" err="1"/>
              <a:t>Зур</a:t>
            </a:r>
            <a:r>
              <a:rPr lang="ru-RU" sz="1400" b="1" dirty="0"/>
              <a:t> </a:t>
            </a:r>
            <a:r>
              <a:rPr lang="ru-RU" sz="1400" b="1" dirty="0" err="1"/>
              <a:t>эшләр</a:t>
            </a:r>
            <a:r>
              <a:rPr lang="ru-RU" sz="1400" b="1" dirty="0"/>
              <a:t> </a:t>
            </a:r>
            <a:r>
              <a:rPr lang="ru-RU" sz="1400" b="1" dirty="0" err="1"/>
              <a:t>башкару</a:t>
            </a:r>
            <a:r>
              <a:rPr lang="ru-RU" sz="1400" b="1" dirty="0"/>
              <a:t> </a:t>
            </a:r>
            <a:r>
              <a:rPr lang="ru-RU" sz="1400" b="1" dirty="0" err="1" smtClean="0"/>
              <a:t>өчен</a:t>
            </a:r>
            <a:endParaRPr lang="ru-RU" sz="1400" b="1" dirty="0"/>
          </a:p>
          <a:p>
            <a:r>
              <a:rPr lang="ru-RU" sz="1400" b="1" dirty="0" err="1"/>
              <a:t>Син</a:t>
            </a:r>
            <a:r>
              <a:rPr lang="ru-RU" sz="1400" b="1" dirty="0"/>
              <a:t>, балакай, </a:t>
            </a:r>
            <a:r>
              <a:rPr lang="ru-RU" sz="1400" b="1" dirty="0" err="1"/>
              <a:t>нык</a:t>
            </a:r>
            <a:r>
              <a:rPr lang="ru-RU" sz="1400" b="1" dirty="0"/>
              <a:t> </a:t>
            </a:r>
            <a:r>
              <a:rPr lang="ru-RU" sz="1400" b="1" dirty="0" err="1"/>
              <a:t>тырыш</a:t>
            </a:r>
            <a:r>
              <a:rPr lang="ru-RU" sz="1400" b="1" dirty="0" smtClean="0"/>
              <a:t>.</a:t>
            </a:r>
            <a:endParaRPr lang="ru-RU" sz="1400" b="1" dirty="0"/>
          </a:p>
          <a:p>
            <a:r>
              <a:rPr lang="ru-RU" sz="1400" b="1" dirty="0" err="1"/>
              <a:t>Сабырлык</a:t>
            </a:r>
            <a:r>
              <a:rPr lang="ru-RU" sz="1400" b="1" dirty="0"/>
              <a:t> һәм </a:t>
            </a:r>
            <a:r>
              <a:rPr lang="ru-RU" sz="1400" b="1" dirty="0" err="1"/>
              <a:t>аңлы</a:t>
            </a:r>
            <a:r>
              <a:rPr lang="ru-RU" sz="1400" b="1" dirty="0"/>
              <a:t> </a:t>
            </a:r>
            <a:r>
              <a:rPr lang="ru-RU" sz="1400" b="1" dirty="0" err="1" smtClean="0"/>
              <a:t>хезмәт</a:t>
            </a:r>
            <a:endParaRPr lang="ru-RU" sz="1400" b="1" dirty="0"/>
          </a:p>
          <a:p>
            <a:r>
              <a:rPr lang="ru-RU" sz="1400" b="1" dirty="0" err="1"/>
              <a:t>Таләп</a:t>
            </a:r>
            <a:r>
              <a:rPr lang="ru-RU" sz="1400" b="1" dirty="0"/>
              <a:t> </a:t>
            </a:r>
            <a:r>
              <a:rPr lang="ru-RU" sz="1400" b="1" dirty="0" err="1"/>
              <a:t>итә</a:t>
            </a:r>
            <a:r>
              <a:rPr lang="ru-RU" sz="1400" b="1" dirty="0"/>
              <a:t> </a:t>
            </a:r>
            <a:r>
              <a:rPr lang="ru-RU" sz="1400" b="1" dirty="0" err="1"/>
              <a:t>зур</a:t>
            </a:r>
            <a:r>
              <a:rPr lang="ru-RU" sz="1400" b="1" dirty="0"/>
              <a:t> тормыш.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85184" y="2861147"/>
            <a:ext cx="1653849" cy="811752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26078" y="2881117"/>
            <a:ext cx="6131922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Көз</a:t>
            </a:r>
            <a:r>
              <a:rPr lang="ru-RU" dirty="0"/>
              <a:t> </a:t>
            </a:r>
            <a:r>
              <a:rPr lang="ru-RU" dirty="0" err="1"/>
              <a:t>көне</a:t>
            </a:r>
            <a:r>
              <a:rPr lang="ru-RU" dirty="0"/>
              <a:t> </a:t>
            </a:r>
            <a:r>
              <a:rPr lang="ru-RU" dirty="0" err="1"/>
              <a:t>иммунитетны</a:t>
            </a:r>
            <a:r>
              <a:rPr lang="ru-RU" dirty="0"/>
              <a:t> </a:t>
            </a:r>
            <a:r>
              <a:rPr lang="ru-RU" dirty="0" err="1"/>
              <a:t>ничек</a:t>
            </a:r>
            <a:r>
              <a:rPr lang="ru-RU" dirty="0"/>
              <a:t> </a:t>
            </a:r>
            <a:r>
              <a:rPr lang="ru-RU" dirty="0" err="1"/>
              <a:t>ныгытырга</a:t>
            </a:r>
            <a:r>
              <a:rPr lang="ru-RU" dirty="0" smtClean="0"/>
              <a:t>?</a:t>
            </a:r>
          </a:p>
          <a:p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sz="1200" dirty="0" err="1"/>
              <a:t>Табиб</a:t>
            </a:r>
            <a:r>
              <a:rPr lang="ru-RU" sz="1200" dirty="0"/>
              <a:t> </a:t>
            </a:r>
            <a:r>
              <a:rPr lang="ru-RU" sz="1050" dirty="0"/>
              <a:t>КИҢӘШЛӘРЕ</a:t>
            </a:r>
            <a:r>
              <a:rPr lang="ru-RU" sz="1200" dirty="0"/>
              <a:t>)</a:t>
            </a:r>
          </a:p>
          <a:p>
            <a:endParaRPr lang="tt-RU" sz="1100" dirty="0"/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Дөрес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туклану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киңәшне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хәзер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бирәләр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дөрес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туклану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чынлап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нәрсәгә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тәэсир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күбрәк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аксым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кулланырга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кирәк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Пешкән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күбрәк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ашагыз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Шулай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яшелчә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җиләк-җимешләрне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онытырга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ярамый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режимы. Кеше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туйганчы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йокласа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белән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ялны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аралаштырса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иммунитеты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гына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түгел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нерв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ныгыячак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Саф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һавада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һава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торышының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нинди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булуына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карамастан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кимендә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сәгать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саф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һавада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булырга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тырышыгыз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Яңгырда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акыллы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чыгармый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дисәләр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саф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һава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файдалы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туңмас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юешләнмәс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җылы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киенеп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чыгарга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гына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кирәк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куллану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могҗизалы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витамин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иммун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системасын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ныгыту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файдалысы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булып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яшел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тәмләткечләрдә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цитруслы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җиләк-җимештә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С витамины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ылыстан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ясалган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эчемлекләрдә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Фитотерапия.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Иммунитетны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ныгыту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ярдәм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Миләш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эхинацея,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гөлҗимеш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төнәтмәләре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файдалы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Әлеге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җимешләрне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1:10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исәбеннән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белән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кушасың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15 минут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кайнатасың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 минутка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төнәтергә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калдырасың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Төнәтмәне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стакан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эчәргә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киңәш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ителә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/>
          </a:p>
          <a:p>
            <a:r>
              <a:rPr lang="ru-RU" sz="1100" dirty="0" err="1"/>
              <a:t>Тулырак</a:t>
            </a:r>
            <a:r>
              <a:rPr lang="ru-RU" sz="1100" dirty="0"/>
              <a:t>: </a:t>
            </a:r>
            <a:r>
              <a:rPr lang="en-US" sz="1100" dirty="0"/>
              <a:t>http://shahrikazan.ru/news/kish-tabyish/kz-kne-immunitetny-nichek-nygytyrga-tabib-kishlre</a:t>
            </a:r>
            <a:endParaRPr lang="ru-RU" sz="1100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V="1">
            <a:off x="782140" y="7418411"/>
            <a:ext cx="5968501" cy="1740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49907" y="7592479"/>
            <a:ext cx="56075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/>
              <a:t>Юлда</a:t>
            </a:r>
            <a:r>
              <a:rPr lang="ru-RU" sz="1400" b="1" dirty="0"/>
              <a:t> </a:t>
            </a:r>
            <a:r>
              <a:rPr lang="ru-RU" sz="1400" b="1" dirty="0" err="1"/>
              <a:t>йөрү</a:t>
            </a:r>
            <a:r>
              <a:rPr lang="ru-RU" sz="1400" b="1" dirty="0"/>
              <a:t> </a:t>
            </a:r>
            <a:r>
              <a:rPr lang="ru-RU" sz="1400" b="1" dirty="0" err="1"/>
              <a:t>кагыйдәләре</a:t>
            </a:r>
            <a:r>
              <a:rPr lang="ru-RU" sz="1400" b="1" dirty="0" smtClean="0"/>
              <a:t>.</a:t>
            </a:r>
            <a:endParaRPr lang="ru-RU" sz="1400" b="1" dirty="0"/>
          </a:p>
          <a:p>
            <a:r>
              <a:rPr lang="ru-RU" sz="1200" dirty="0" err="1" smtClean="0"/>
              <a:t>Тротуардан</a:t>
            </a:r>
            <a:r>
              <a:rPr lang="ru-RU" sz="1200" dirty="0" smtClean="0"/>
              <a:t> </a:t>
            </a:r>
            <a:r>
              <a:rPr lang="ru-RU" sz="1200" dirty="0" err="1"/>
              <a:t>уң</a:t>
            </a:r>
            <a:r>
              <a:rPr lang="ru-RU" sz="1200" dirty="0"/>
              <a:t> </a:t>
            </a:r>
            <a:r>
              <a:rPr lang="ru-RU" sz="1200" dirty="0" err="1"/>
              <a:t>яктан</a:t>
            </a:r>
            <a:r>
              <a:rPr lang="ru-RU" sz="1200" dirty="0"/>
              <a:t> </a:t>
            </a:r>
            <a:r>
              <a:rPr lang="ru-RU" sz="1200" dirty="0" err="1"/>
              <a:t>гына</a:t>
            </a:r>
            <a:r>
              <a:rPr lang="ru-RU" sz="1200" dirty="0"/>
              <a:t> </a:t>
            </a:r>
            <a:r>
              <a:rPr lang="ru-RU" sz="1200" dirty="0" err="1"/>
              <a:t>йөр.Әгәр</a:t>
            </a:r>
            <a:r>
              <a:rPr lang="ru-RU" sz="1200" dirty="0"/>
              <a:t> тротуар </a:t>
            </a:r>
            <a:r>
              <a:rPr lang="ru-RU" sz="1200" dirty="0" err="1"/>
              <a:t>булмаса</a:t>
            </a:r>
            <a:r>
              <a:rPr lang="ru-RU" sz="1200" dirty="0"/>
              <a:t> </a:t>
            </a:r>
            <a:r>
              <a:rPr lang="ru-RU" sz="1200" dirty="0" err="1"/>
              <a:t>юлның</a:t>
            </a:r>
            <a:r>
              <a:rPr lang="ru-RU" sz="1200" dirty="0"/>
              <a:t> </a:t>
            </a:r>
            <a:r>
              <a:rPr lang="ru-RU" sz="1200" dirty="0" err="1"/>
              <a:t>сул</a:t>
            </a:r>
            <a:r>
              <a:rPr lang="ru-RU" sz="1200" dirty="0"/>
              <a:t> </a:t>
            </a:r>
            <a:r>
              <a:rPr lang="ru-RU" sz="1200" dirty="0" err="1"/>
              <a:t>кырыеннан</a:t>
            </a:r>
            <a:r>
              <a:rPr lang="ru-RU" sz="1200" dirty="0"/>
              <a:t> </a:t>
            </a:r>
            <a:r>
              <a:rPr lang="ru-RU" sz="1200" dirty="0" err="1"/>
              <a:t>транспортка</a:t>
            </a:r>
            <a:r>
              <a:rPr lang="ru-RU" sz="1200" dirty="0"/>
              <a:t> </a:t>
            </a:r>
            <a:r>
              <a:rPr lang="ru-RU" sz="1200" dirty="0" err="1"/>
              <a:t>каршы</a:t>
            </a:r>
            <a:r>
              <a:rPr lang="ru-RU" sz="1200" dirty="0"/>
              <a:t> бар</a:t>
            </a:r>
            <a:r>
              <a:rPr lang="ru-RU" sz="1200" dirty="0" smtClean="0"/>
              <a:t>.</a:t>
            </a:r>
            <a:endParaRPr lang="ru-RU" sz="1200" dirty="0"/>
          </a:p>
          <a:p>
            <a:r>
              <a:rPr lang="ru-RU" sz="1200" dirty="0" err="1" smtClean="0"/>
              <a:t>Юлны</a:t>
            </a:r>
            <a:r>
              <a:rPr lang="ru-RU" sz="1200" dirty="0" smtClean="0"/>
              <a:t> </a:t>
            </a:r>
            <a:r>
              <a:rPr lang="ru-RU" sz="1200" dirty="0" err="1"/>
              <a:t>тиешле</a:t>
            </a:r>
            <a:r>
              <a:rPr lang="ru-RU" sz="1200" dirty="0"/>
              <a:t> </a:t>
            </a:r>
            <a:r>
              <a:rPr lang="ru-RU" sz="1200" dirty="0" err="1"/>
              <a:t>урыннан</a:t>
            </a:r>
            <a:r>
              <a:rPr lang="ru-RU" sz="1200" dirty="0"/>
              <a:t> </a:t>
            </a:r>
            <a:r>
              <a:rPr lang="ru-RU" sz="1200" dirty="0" err="1"/>
              <a:t>гына</a:t>
            </a:r>
            <a:r>
              <a:rPr lang="ru-RU" sz="1200" dirty="0"/>
              <a:t> </a:t>
            </a:r>
            <a:r>
              <a:rPr lang="ru-RU" sz="1200" dirty="0" err="1"/>
              <a:t>чык</a:t>
            </a:r>
            <a:r>
              <a:rPr lang="ru-RU" sz="1200" dirty="0" smtClean="0"/>
              <a:t>.</a:t>
            </a:r>
            <a:endParaRPr lang="ru-RU" sz="1200" dirty="0"/>
          </a:p>
          <a:p>
            <a:r>
              <a:rPr lang="ru-RU" sz="1200" dirty="0" err="1" smtClean="0"/>
              <a:t>Юлның</a:t>
            </a:r>
            <a:r>
              <a:rPr lang="ru-RU" sz="1200" dirty="0" smtClean="0"/>
              <a:t> </a:t>
            </a:r>
            <a:r>
              <a:rPr lang="ru-RU" sz="1200" dirty="0" err="1"/>
              <a:t>икенче</a:t>
            </a:r>
            <a:r>
              <a:rPr lang="ru-RU" sz="1200" dirty="0"/>
              <a:t> </a:t>
            </a:r>
            <a:r>
              <a:rPr lang="ru-RU" sz="1200" dirty="0" err="1"/>
              <a:t>ягына</a:t>
            </a:r>
            <a:r>
              <a:rPr lang="ru-RU" sz="1200" dirty="0"/>
              <a:t> </a:t>
            </a:r>
            <a:r>
              <a:rPr lang="ru-RU" sz="1200" dirty="0" err="1"/>
              <a:t>чыкканда</a:t>
            </a:r>
            <a:r>
              <a:rPr lang="ru-RU" sz="1200" dirty="0"/>
              <a:t> </a:t>
            </a:r>
            <a:r>
              <a:rPr lang="ru-RU" sz="1200" dirty="0" err="1"/>
              <a:t>башта</a:t>
            </a:r>
            <a:r>
              <a:rPr lang="ru-RU" sz="1200" dirty="0"/>
              <a:t> </a:t>
            </a:r>
            <a:r>
              <a:rPr lang="ru-RU" sz="1200" dirty="0" err="1"/>
              <a:t>сулга</a:t>
            </a:r>
            <a:r>
              <a:rPr lang="ru-RU" sz="1200" dirty="0"/>
              <a:t>, </a:t>
            </a:r>
            <a:r>
              <a:rPr lang="ru-RU" sz="1200" dirty="0" err="1"/>
              <a:t>аннары</a:t>
            </a:r>
            <a:r>
              <a:rPr lang="ru-RU" sz="1200" dirty="0"/>
              <a:t> </a:t>
            </a:r>
            <a:r>
              <a:rPr lang="ru-RU" sz="1200" dirty="0" err="1"/>
              <a:t>уңга</a:t>
            </a:r>
            <a:r>
              <a:rPr lang="ru-RU" sz="1200" dirty="0"/>
              <a:t> кара</a:t>
            </a:r>
            <a:r>
              <a:rPr lang="ru-RU" sz="1200" dirty="0" smtClean="0"/>
              <a:t>.</a:t>
            </a:r>
            <a:endParaRPr lang="ru-RU" sz="1200" dirty="0"/>
          </a:p>
          <a:p>
            <a:r>
              <a:rPr lang="ru-RU" sz="1200" dirty="0" smtClean="0"/>
              <a:t>Транспорт </a:t>
            </a:r>
            <a:r>
              <a:rPr lang="ru-RU" sz="1200" dirty="0" err="1"/>
              <a:t>алдыннан</a:t>
            </a:r>
            <a:r>
              <a:rPr lang="ru-RU" sz="1200" dirty="0"/>
              <a:t> </a:t>
            </a:r>
            <a:r>
              <a:rPr lang="ru-RU" sz="1200" dirty="0" err="1"/>
              <a:t>йөгереп</a:t>
            </a:r>
            <a:r>
              <a:rPr lang="ru-RU" sz="1200" dirty="0"/>
              <a:t> </a:t>
            </a:r>
            <a:r>
              <a:rPr lang="ru-RU" sz="1200" dirty="0" err="1"/>
              <a:t>чыкма</a:t>
            </a:r>
            <a:r>
              <a:rPr lang="ru-RU" sz="1200" dirty="0" smtClean="0"/>
              <a:t>.</a:t>
            </a:r>
            <a:endParaRPr lang="ru-RU" sz="1200" dirty="0"/>
          </a:p>
          <a:p>
            <a:r>
              <a:rPr lang="ru-RU" sz="1200" dirty="0" err="1" smtClean="0"/>
              <a:t>Юлларда</a:t>
            </a:r>
            <a:r>
              <a:rPr lang="ru-RU" sz="1200" dirty="0" smtClean="0"/>
              <a:t> </a:t>
            </a:r>
            <a:r>
              <a:rPr lang="ru-RU" sz="1200" dirty="0" err="1"/>
              <a:t>уйнау</a:t>
            </a:r>
            <a:r>
              <a:rPr lang="ru-RU" sz="1200" dirty="0"/>
              <a:t> </a:t>
            </a:r>
            <a:r>
              <a:rPr lang="ru-RU" sz="1200" dirty="0" err="1"/>
              <a:t>тыела</a:t>
            </a:r>
            <a:r>
              <a:rPr lang="ru-RU" sz="1200" dirty="0"/>
              <a:t>.</a:t>
            </a:r>
          </a:p>
          <a:p>
            <a:r>
              <a:rPr lang="ru-RU" sz="1200" dirty="0" smtClean="0"/>
              <a:t>Транспорт </a:t>
            </a:r>
            <a:r>
              <a:rPr lang="ru-RU" sz="1200" dirty="0" err="1"/>
              <a:t>юлына</a:t>
            </a:r>
            <a:r>
              <a:rPr lang="ru-RU" sz="1200" dirty="0"/>
              <a:t> велосипед белән </a:t>
            </a:r>
            <a:r>
              <a:rPr lang="ru-RU" sz="1200" dirty="0" err="1"/>
              <a:t>чыкма</a:t>
            </a:r>
            <a:r>
              <a:rPr lang="ru-RU" sz="1200" dirty="0"/>
              <a:t>.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30656" y="8091167"/>
            <a:ext cx="1199232" cy="101804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200362" y="1080865"/>
            <a:ext cx="1392793" cy="878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5505" y="1331640"/>
            <a:ext cx="318938" cy="4865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04664" y="-1364391"/>
            <a:ext cx="6021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  <a:p>
            <a:endParaRPr lang="ru-RU" sz="1200" dirty="0"/>
          </a:p>
          <a:p>
            <a:pPr algn="ctr"/>
            <a:endParaRPr lang="tt-RU" sz="1200" dirty="0"/>
          </a:p>
          <a:p>
            <a:pPr algn="ctr"/>
            <a:endParaRPr lang="tt-RU" sz="1200" dirty="0" smtClean="0"/>
          </a:p>
          <a:p>
            <a:pPr algn="ctr"/>
            <a:endParaRPr lang="tt-RU" sz="12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533872" y="8682341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2400" dirty="0"/>
              <a:t>4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605465" y="1763688"/>
            <a:ext cx="184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869749" y="-412552"/>
            <a:ext cx="60304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/>
              <a:t> </a:t>
            </a:r>
            <a:r>
              <a:rPr lang="ru-RU" sz="1100" b="1" dirty="0" smtClean="0"/>
              <a:t>                                                                             </a:t>
            </a:r>
            <a:endParaRPr lang="ru-RU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8142327" y="5019924"/>
            <a:ext cx="60640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 smtClean="0"/>
              <a:t>                                                       </a:t>
            </a:r>
            <a:endParaRPr lang="ru-RU" sz="11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-2087742" y="-610344"/>
            <a:ext cx="608217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    </a:t>
            </a:r>
            <a:endParaRPr lang="ru-RU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764708" y="611566"/>
            <a:ext cx="6093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1200" dirty="0" smtClean="0"/>
              <a:t>      </a:t>
            </a:r>
            <a:endParaRPr lang="ru-RU" sz="1050" dirty="0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3717035" y="7596336"/>
            <a:ext cx="3183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16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91726" y="8022610"/>
            <a:ext cx="5850617" cy="11308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92896" y="8172400"/>
            <a:ext cx="2815731" cy="89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900" dirty="0">
                <a:latin typeface="Verdana" pitchFamily="34" charset="0"/>
                <a:cs typeface="Arial" charset="0"/>
              </a:rPr>
              <a:t>Верстка и дизайн – </a:t>
            </a:r>
            <a:r>
              <a:rPr lang="ru-RU" sz="900" dirty="0" smtClean="0">
                <a:latin typeface="Verdana" pitchFamily="34" charset="0"/>
                <a:cs typeface="Arial" charset="0"/>
              </a:rPr>
              <a:t>Тимофеев Э.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900" dirty="0" smtClean="0">
                <a:latin typeface="Verdana" pitchFamily="34" charset="0"/>
                <a:cs typeface="Arial" charset="0"/>
              </a:rPr>
              <a:t>Главный </a:t>
            </a:r>
            <a:r>
              <a:rPr lang="ru-RU" sz="900" dirty="0">
                <a:latin typeface="Verdana" pitchFamily="34" charset="0"/>
                <a:cs typeface="Arial" charset="0"/>
              </a:rPr>
              <a:t>редактор – </a:t>
            </a:r>
            <a:r>
              <a:rPr lang="ru-RU" sz="900" dirty="0" err="1">
                <a:latin typeface="Verdana" pitchFamily="34" charset="0"/>
                <a:cs typeface="Arial" charset="0"/>
              </a:rPr>
              <a:t>Бикмухаметова</a:t>
            </a:r>
            <a:r>
              <a:rPr lang="ru-RU" sz="900" dirty="0">
                <a:latin typeface="Verdana" pitchFamily="34" charset="0"/>
                <a:cs typeface="Arial" charset="0"/>
              </a:rPr>
              <a:t> Р.А.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900" dirty="0">
                <a:latin typeface="Verdana" pitchFamily="34" charset="0"/>
                <a:cs typeface="Arial" charset="0"/>
              </a:rPr>
              <a:t>Корректор </a:t>
            </a:r>
            <a:r>
              <a:rPr lang="ru-RU" sz="900" dirty="0" smtClean="0">
                <a:latin typeface="Verdana" pitchFamily="34" charset="0"/>
                <a:cs typeface="Arial" charset="0"/>
              </a:rPr>
              <a:t>–Юсупова Л.Н.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900" dirty="0" smtClean="0">
                <a:latin typeface="Verdana" pitchFamily="34" charset="0"/>
                <a:cs typeface="Arial" charset="0"/>
              </a:rPr>
              <a:t>Адрес </a:t>
            </a:r>
            <a:r>
              <a:rPr lang="ru-RU" sz="900" dirty="0">
                <a:latin typeface="Verdana" pitchFamily="34" charset="0"/>
                <a:cs typeface="Arial" charset="0"/>
              </a:rPr>
              <a:t>редакции – </a:t>
            </a:r>
            <a:r>
              <a:rPr lang="ru-RU" sz="900" dirty="0" err="1">
                <a:latin typeface="Verdana" pitchFamily="34" charset="0"/>
                <a:cs typeface="Arial" charset="0"/>
              </a:rPr>
              <a:t>г.Альметьевск</a:t>
            </a:r>
            <a:r>
              <a:rPr lang="ru-RU" sz="900" dirty="0">
                <a:latin typeface="Verdana" pitchFamily="34" charset="0"/>
                <a:cs typeface="Arial" charset="0"/>
              </a:rPr>
              <a:t>, ул. </a:t>
            </a:r>
            <a:endParaRPr lang="ru-RU" sz="900" dirty="0" smtClean="0">
              <a:latin typeface="Verdana" pitchFamily="34" charset="0"/>
              <a:cs typeface="Arial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900" dirty="0" smtClean="0">
                <a:latin typeface="Verdana" pitchFamily="34" charset="0"/>
                <a:cs typeface="Arial" charset="0"/>
              </a:rPr>
              <a:t>Шевченко </a:t>
            </a:r>
            <a:r>
              <a:rPr lang="ru-RU" sz="900" dirty="0">
                <a:latin typeface="Verdana" pitchFamily="34" charset="0"/>
                <a:cs typeface="Arial" charset="0"/>
              </a:rPr>
              <a:t>136, Школа №24, </a:t>
            </a:r>
            <a:r>
              <a:rPr lang="ru-RU" sz="900" dirty="0" err="1">
                <a:latin typeface="Verdana" pitchFamily="34" charset="0"/>
                <a:cs typeface="Arial" charset="0"/>
              </a:rPr>
              <a:t>каб</a:t>
            </a:r>
            <a:r>
              <a:rPr lang="ru-RU" sz="900" dirty="0">
                <a:latin typeface="Verdana" pitchFamily="34" charset="0"/>
                <a:cs typeface="Arial" charset="0"/>
              </a:rPr>
              <a:t>. №302</a:t>
            </a:r>
          </a:p>
        </p:txBody>
      </p:sp>
      <p:sp>
        <p:nvSpPr>
          <p:cNvPr id="11" name="AutoShape 4" descr="https://e.mail.ru/cgi-bin/getattach?file=DSC00873.JPG&amp;id=14552138850000000247;0;2&amp;mode=attachment&amp;&amp;x-email=moy-shkola24%40mail.ru"/>
          <p:cNvSpPr>
            <a:spLocks noChangeAspect="1" noChangeArrowheads="1"/>
          </p:cNvSpPr>
          <p:nvPr/>
        </p:nvSpPr>
        <p:spPr bwMode="auto">
          <a:xfrm>
            <a:off x="155575" y="-14446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6" descr="https://e.mail.ru/cgi-bin/getattach?file=DSC00873.JPG&amp;id=14552138850000000247;0;2&amp;mode=attachment&amp;&amp;x-email=moy-shkola24%40mail.ru"/>
          <p:cNvSpPr>
            <a:spLocks noChangeAspect="1" noChangeArrowheads="1"/>
          </p:cNvSpPr>
          <p:nvPr/>
        </p:nvSpPr>
        <p:spPr bwMode="auto">
          <a:xfrm>
            <a:off x="307975" y="794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83367" y="3910745"/>
            <a:ext cx="5922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200" dirty="0"/>
              <a:t> </a:t>
            </a:r>
            <a:r>
              <a:rPr lang="ru-RU" sz="1200" dirty="0" smtClean="0"/>
              <a:t>           </a:t>
            </a:r>
            <a:endParaRPr lang="ru-RU" sz="1200" i="1" dirty="0"/>
          </a:p>
        </p:txBody>
      </p:sp>
      <p:sp>
        <p:nvSpPr>
          <p:cNvPr id="19" name="AutoShape 6" descr="http://puch-vesti.ru/media/cache/94/33/d3/f4/66/c5/9433d3f466c579b7054f50f1b07183dc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Волна 13"/>
          <p:cNvSpPr/>
          <p:nvPr/>
        </p:nvSpPr>
        <p:spPr>
          <a:xfrm>
            <a:off x="815490" y="2391519"/>
            <a:ext cx="5835806" cy="140046"/>
          </a:xfrm>
          <a:prstGeom prst="wav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81197" y="46850"/>
            <a:ext cx="45433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 целью формирования у учащихся гражданско-патриотических чувств, расширения кругозора, воспитания познавательных интересов и любви к малой родине ученики первых классов посетили краеведческий музей школы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Дети с удовольствием слушали рассказ учителя об истории школы, татарского народа, с любопытством рассматривали экспонаты и экспозиции, которые помогают понять и увидеть быт и жизнь наших предков. Дети были в восторге от посещения музея.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872253" y="359156"/>
            <a:ext cx="2329027" cy="164246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42855" y="2533893"/>
            <a:ext cx="38416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«Мама – первое слово, главное слово в каждой судьбе</a:t>
            </a:r>
            <a:r>
              <a:rPr lang="ru-RU" sz="1400" b="1" dirty="0" smtClean="0">
                <a:solidFill>
                  <a:srgbClr val="FF0000"/>
                </a:solidFill>
              </a:rPr>
              <a:t>»</a:t>
            </a:r>
          </a:p>
          <a:p>
            <a:r>
              <a:rPr lang="ru-RU" sz="1400" dirty="0" smtClean="0"/>
              <a:t>       День </a:t>
            </a:r>
            <a:r>
              <a:rPr lang="ru-RU" sz="1400" dirty="0"/>
              <a:t>Матери – это тёплый и сердечный праздник, посвящённый самому дорогому и близкому человеку. Спросите любого малыша, кто самый любимый человек на свете и непременно услышите: «Моя мама!» Это, быть может один из самых правильных законов жизни: для своих детей мама неизменно становится идеалом – доброты, ума, красоты. Она дарит ребёнку всю себя: любовь, доброту, заботу, терпение. Мама – самый главный человек в жизни каждого из </a:t>
            </a:r>
            <a:r>
              <a:rPr lang="ru-RU" sz="1400" dirty="0" smtClean="0"/>
              <a:t>нас. Поздравляем всех мам с наступающим праздником!</a:t>
            </a:r>
            <a:endParaRPr lang="ru-RU" sz="1400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946" y="2828655"/>
            <a:ext cx="1983310" cy="2503166"/>
          </a:xfrm>
          <a:prstGeom prst="rect">
            <a:avLst/>
          </a:prstGeom>
        </p:spPr>
      </p:pic>
      <p:pic>
        <p:nvPicPr>
          <p:cNvPr id="4101" name="Рисунок 41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490" y="5592851"/>
            <a:ext cx="5858764" cy="164606"/>
          </a:xfrm>
          <a:prstGeom prst="rect">
            <a:avLst/>
          </a:prstGeom>
        </p:spPr>
      </p:pic>
      <p:pic>
        <p:nvPicPr>
          <p:cNvPr id="4102" name="Рисунок 41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989" y="8086942"/>
            <a:ext cx="1145704" cy="981088"/>
          </a:xfrm>
          <a:prstGeom prst="rect">
            <a:avLst/>
          </a:prstGeom>
        </p:spPr>
      </p:pic>
      <p:pic>
        <p:nvPicPr>
          <p:cNvPr id="4104" name="Рисунок 410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686" y="8086942"/>
            <a:ext cx="1253317" cy="1027165"/>
          </a:xfrm>
          <a:prstGeom prst="rect">
            <a:avLst/>
          </a:prstGeom>
        </p:spPr>
      </p:pic>
      <p:pic>
        <p:nvPicPr>
          <p:cNvPr id="4105" name="Рисунок 41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346" y="5757457"/>
            <a:ext cx="3411758" cy="2149493"/>
          </a:xfrm>
          <a:prstGeom prst="rect">
            <a:avLst/>
          </a:prstGeom>
        </p:spPr>
      </p:pic>
      <p:pic>
        <p:nvPicPr>
          <p:cNvPr id="4109" name="Рисунок 410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4433" y="5804870"/>
            <a:ext cx="2732823" cy="2160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2904</TotalTime>
  <Words>930</Words>
  <Application>Microsoft Office PowerPoint</Application>
  <PresentationFormat>Экран (4:3)</PresentationFormat>
  <Paragraphs>120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Arial</vt:lpstr>
      <vt:lpstr>Calibri</vt:lpstr>
      <vt:lpstr>Corbel</vt:lpstr>
      <vt:lpstr>Gill Sans MT</vt:lpstr>
      <vt:lpstr>Source Sans Pro</vt:lpstr>
      <vt:lpstr>Times New Roman</vt:lpstr>
      <vt:lpstr>Verdana</vt:lpstr>
      <vt:lpstr>Wingdings 2</vt:lpstr>
      <vt:lpstr>Солнцестояние</vt:lpstr>
      <vt:lpstr> 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Калейдоскоп</dc:title>
  <dc:creator>рушания</dc:creator>
  <cp:lastModifiedBy>RePack by Diakov</cp:lastModifiedBy>
  <cp:revision>272</cp:revision>
  <cp:lastPrinted>2016-02-13T10:54:32Z</cp:lastPrinted>
  <dcterms:created xsi:type="dcterms:W3CDTF">2013-09-28T04:10:37Z</dcterms:created>
  <dcterms:modified xsi:type="dcterms:W3CDTF">2021-11-07T19:54:05Z</dcterms:modified>
</cp:coreProperties>
</file>